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9" r:id="rId9"/>
    <p:sldId id="310" r:id="rId10"/>
    <p:sldId id="311" r:id="rId11"/>
    <p:sldId id="312" r:id="rId12"/>
    <p:sldId id="314" r:id="rId13"/>
    <p:sldId id="315" r:id="rId14"/>
    <p:sldId id="316" r:id="rId15"/>
    <p:sldId id="313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0FE"/>
    <a:srgbClr val="21A3D0"/>
    <a:srgbClr val="2B2E30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/>
    <p:restoredTop sz="90546"/>
  </p:normalViewPr>
  <p:slideViewPr>
    <p:cSldViewPr showGuides="1">
      <p:cViewPr varScale="1">
        <p:scale>
          <a:sx n="78" d="100"/>
          <a:sy n="78" d="100"/>
        </p:scale>
        <p:origin x="1104" y="67"/>
      </p:cViewPr>
      <p:guideLst>
        <p:guide orient="horz" pos="2138"/>
        <p:guide pos="3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DFD9B9-D9FA-471C-AAB0-04E85B0A77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98461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00166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5676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7" name="TextBox 21      (向天歌演示原创作品：www.TopPPT.cn)"/>
          <p:cNvSpPr txBox="1"/>
          <p:nvPr/>
        </p:nvSpPr>
        <p:spPr>
          <a:xfrm>
            <a:off x="1066165" y="2570480"/>
            <a:ext cx="51098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worldlib</a:t>
            </a:r>
          </a:p>
          <a:p>
            <a:pPr algn="ctr" eaLnBrk="1" hangingPunct="1"/>
            <a:r>
              <a:rPr lang="zh-CN" altLang="en-US" sz="4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人工智能在线咨询</a:t>
            </a:r>
          </a:p>
        </p:txBody>
      </p:sp>
      <p:grpSp>
        <p:nvGrpSpPr>
          <p:cNvPr id="3078" name="Group 3      (向天歌演示原创作品：www.TopPPT.cn)"/>
          <p:cNvGrpSpPr/>
          <p:nvPr/>
        </p:nvGrpSpPr>
        <p:grpSpPr>
          <a:xfrm>
            <a:off x="1622425" y="4364038"/>
            <a:ext cx="1747838" cy="120650"/>
            <a:chOff x="1622500" y="4356850"/>
            <a:chExt cx="1748306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622500" y="4412735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79" name="Group 4      (向天歌演示原创作品：www.TopPPT.cn)"/>
          <p:cNvGrpSpPr/>
          <p:nvPr/>
        </p:nvGrpSpPr>
        <p:grpSpPr>
          <a:xfrm>
            <a:off x="4051300" y="4364038"/>
            <a:ext cx="1868488" cy="12065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8485" y="85026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9、支持中英文翻译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5680" y="1551305"/>
            <a:ext cx="43592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输入:</a:t>
            </a:r>
            <a:r>
              <a:rPr lang="zh-CN" altLang="en-US"/>
              <a:t>“中国” </a:t>
            </a:r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/>
              <a:t>返回：</a:t>
            </a:r>
            <a:r>
              <a:rPr lang="zh-CN" altLang="en-US"/>
              <a:t>很抱歉，我们目前只支持外文文献的查询，您可以查询外文文献的题名、doi号、作者及关键词,尝试给您翻译为China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65" y="1218565"/>
            <a:ext cx="3033395" cy="5393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8485" y="85026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10、支持图片识别查询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305" y="1937385"/>
            <a:ext cx="29216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1、输入框插入图片或直接拍照：</a:t>
            </a:r>
          </a:p>
          <a:p>
            <a:endParaRPr lang="zh-CN" altLang="en-US"/>
          </a:p>
          <a:p>
            <a:r>
              <a:rPr lang="zh-CN" altLang="en-US"/>
              <a:t>2、经自动识别后返回图片内容：</a:t>
            </a:r>
          </a:p>
          <a:p>
            <a:r>
              <a:rPr lang="zh-CN" altLang="en-US"/>
              <a:t>Hybrid nanostructures based on titanium dioxide for enhanced photocatalysis</a:t>
            </a:r>
          </a:p>
          <a:p>
            <a:endParaRPr lang="zh-CN" altLang="en-US"/>
          </a:p>
          <a:p>
            <a:r>
              <a:rPr lang="zh-CN" altLang="en-US"/>
              <a:t>3、再次复制、粘贴并发送</a:t>
            </a:r>
          </a:p>
        </p:txBody>
      </p:sp>
      <p:pic>
        <p:nvPicPr>
          <p:cNvPr id="63" name="图片 2" descr="微信图片_201804251528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99585" y="1458278"/>
            <a:ext cx="2628900" cy="467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右箭头 2"/>
          <p:cNvSpPr/>
          <p:nvPr/>
        </p:nvSpPr>
        <p:spPr>
          <a:xfrm>
            <a:off x="7302500" y="3652520"/>
            <a:ext cx="633730" cy="287655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3" descr="微信图片_201804251528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512493" y="1458278"/>
            <a:ext cx="2695575" cy="46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99213" y="92392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en-US" altLang="zh-CN" sz="1800" dirty="0" err="1">
                <a:latin typeface="微软雅黑" panose="020B0503020204020204" pitchFamily="34" charset="-122"/>
              </a:rPr>
              <a:t>Worldlib</a:t>
            </a:r>
            <a:r>
              <a:rPr lang="zh-CN" altLang="en-US" sz="1800" dirty="0">
                <a:latin typeface="微软雅黑" panose="020B0503020204020204" pitchFamily="34" charset="-122"/>
              </a:rPr>
              <a:t>人工智能在线咨询网页端的使用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worldlib人工智能在线咨询网页端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D4BBD8-AA0F-49FC-B4AD-C606F9D8A641}"/>
              </a:ext>
            </a:extLst>
          </p:cNvPr>
          <p:cNvSpPr txBox="1"/>
          <p:nvPr/>
        </p:nvSpPr>
        <p:spPr>
          <a:xfrm>
            <a:off x="479425" y="1527175"/>
            <a:ext cx="1095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</a:rPr>
              <a:t>、</a:t>
            </a:r>
            <a:r>
              <a:rPr lang="zh-CN" altLang="zh-CN" dirty="0"/>
              <a:t>切换利用各大搜索引擎，输入所要查询的关键词等信息，通过浏览搜索引擎返回的结果确定所需文献是</a:t>
            </a:r>
            <a:r>
              <a:rPr lang="en-US" altLang="zh-CN" dirty="0"/>
              <a:t>           </a:t>
            </a:r>
            <a:r>
              <a:rPr lang="zh-CN" altLang="zh-CN" dirty="0"/>
              <a:t>否可以下载，有些文献可直接下载浏览；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56A864-398B-4CE7-A5D0-12F5F1C19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2" y="2348880"/>
            <a:ext cx="6962085" cy="43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worldlib人工智能在线咨询网页端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0DAE48-BA3F-4361-8331-9C279AEF2A41}"/>
              </a:ext>
            </a:extLst>
          </p:cNvPr>
          <p:cNvSpPr txBox="1"/>
          <p:nvPr/>
        </p:nvSpPr>
        <p:spPr>
          <a:xfrm>
            <a:off x="521223" y="1196752"/>
            <a:ext cx="112401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</a:t>
            </a:r>
            <a:r>
              <a:rPr lang="zh-CN" altLang="en-US" dirty="0"/>
              <a:t>、若搜索引擎返回的所需文献不提供下载，则可点击右侧二维码，将所需文献题名（或文献</a:t>
            </a:r>
            <a:r>
              <a:rPr lang="en-US" altLang="zh-CN" dirty="0"/>
              <a:t>DOI</a:t>
            </a:r>
            <a:r>
              <a:rPr lang="zh-CN" altLang="en-US" dirty="0"/>
              <a:t>号、文献</a:t>
            </a:r>
            <a:r>
              <a:rPr lang="en-US" altLang="zh-CN" dirty="0"/>
              <a:t>PMID</a:t>
            </a:r>
            <a:r>
              <a:rPr lang="zh-CN" altLang="en-US" dirty="0"/>
              <a:t>号等）直接复制到对话框，并点击发送，系统会在</a:t>
            </a:r>
            <a:r>
              <a:rPr lang="en-US" altLang="zh-CN" dirty="0"/>
              <a:t>10</a:t>
            </a:r>
            <a:r>
              <a:rPr lang="zh-CN" altLang="en-US" dirty="0"/>
              <a:t>秒左右返回可下载的地址；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921A4E0-DF5E-4EDF-BFF0-34E6E8F6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35" y="1988840"/>
            <a:ext cx="764664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worldlib人工智能在线咨询网页端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E5A592-A05E-4E32-B693-15A1E580C66A}"/>
              </a:ext>
            </a:extLst>
          </p:cNvPr>
          <p:cNvSpPr txBox="1"/>
          <p:nvPr/>
        </p:nvSpPr>
        <p:spPr>
          <a:xfrm>
            <a:off x="479425" y="119675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3</a:t>
            </a:r>
            <a:r>
              <a:rPr lang="zh-CN" altLang="en-US" dirty="0"/>
              <a:t>、点击对话框返回的链接地址，即可下载所需文献并进行保存处理。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22CC9CF-BAF3-4401-8847-3B4041495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39" y="1872680"/>
            <a:ext cx="74888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7" name="TextBox 21      (向天歌演示原创作品：www.TopPPT.cn)"/>
          <p:cNvSpPr txBox="1"/>
          <p:nvPr/>
        </p:nvSpPr>
        <p:spPr>
          <a:xfrm>
            <a:off x="1285875" y="2860040"/>
            <a:ext cx="51098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THANK  YOU</a:t>
            </a:r>
            <a:endParaRPr lang="zh-CN" altLang="en-US" sz="48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20690" y="6288405"/>
            <a:ext cx="3416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WorldLib</a:t>
            </a:r>
            <a:r>
              <a:rPr lang="zh-CN" altLang="en-US"/>
              <a:t>人工智能在线咨询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681355" y="100393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1、打开微信，在公众号中搜索worldlib或者扫描并关注。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3" descr="IMG_4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1355" y="1610995"/>
            <a:ext cx="3024505" cy="490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44" descr="IMG_4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16875" y="1610995"/>
            <a:ext cx="3044190" cy="490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右箭头 2"/>
          <p:cNvSpPr/>
          <p:nvPr/>
        </p:nvSpPr>
        <p:spPr>
          <a:xfrm>
            <a:off x="429260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681355" y="100393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2、允许获取地理位置信息 </a:t>
            </a:r>
            <a:r>
              <a:rPr sz="1800" dirty="0">
                <a:solidFill>
                  <a:srgbClr val="FF0000"/>
                </a:solidFill>
                <a:latin typeface="微软雅黑" panose="020B0503020204020204" pitchFamily="34" charset="-122"/>
              </a:rPr>
              <a:t> (须在系统设置中提前打开微信定位)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5" descr="IMG_4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59205" y="1560830"/>
            <a:ext cx="2908935" cy="476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" descr="qrcode_for_gh_b2b1165c3845_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51420" y="2740660"/>
            <a:ext cx="3054985" cy="305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7191375" y="1560830"/>
            <a:ext cx="365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worldlib人工智能在线咨询公众号</a:t>
            </a:r>
          </a:p>
        </p:txBody>
      </p:sp>
      <p:sp>
        <p:nvSpPr>
          <p:cNvPr id="5" name="右箭头 4"/>
          <p:cNvSpPr/>
          <p:nvPr/>
        </p:nvSpPr>
        <p:spPr>
          <a:xfrm>
            <a:off x="453517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3405" y="98869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3、支持关键词查询,返回10条结果                                                           点击所需文献，下载全文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42722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6" descr="微信图片_20180401204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9460" y="1580515"/>
            <a:ext cx="2890520" cy="49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47" descr="微信图片_2018040120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17840" y="1580515"/>
            <a:ext cx="2840355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3405" y="98869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4、支持文献题名查询                                                                               点击查询结果，下载全文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42722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8" descr="微信图片_201804012049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0415" y="1504315"/>
            <a:ext cx="2709545" cy="496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49" descr="微信图片_201804012049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13408" y="1503998"/>
            <a:ext cx="2676525" cy="491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3405" y="98869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5、支持文献DOI查询                                                                                点击查询结果，下载全文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485005" y="3572510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50" descr="微信图片_20180401205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1355" y="1492885"/>
            <a:ext cx="2868930" cy="50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51" descr="微信图片_201804012055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96275" y="1492885"/>
            <a:ext cx="2815590" cy="503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3405" y="98869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6、支持文献作者查询                                                                              点击所需文献，下载全文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42722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2" descr="微信图片_201804012103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0100" y="1524000"/>
            <a:ext cx="282638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53" descr="微信图片_201804012103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21650" y="1524000"/>
            <a:ext cx="2832100" cy="501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8485" y="850265"/>
            <a:ext cx="103797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7、若查询结果打开后是第三方网页，没有下载按钮，请在文献所在网页中找到该文献DOI号（如图所示），并进一步查询或可获得全文。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图片 54" descr="微信图片_201804011736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8755" y="2270760"/>
            <a:ext cx="2567940" cy="426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图片 55" descr="S4O@X)_D(XI}HKX[9]S(4~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42945" y="2254885"/>
            <a:ext cx="2554605" cy="427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04800" y="1598295"/>
            <a:ext cx="23564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rgbClr val="FF0000"/>
                </a:solidFill>
              </a:rPr>
              <a:t>按照题名查询返回查询结果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28315" y="1598295"/>
            <a:ext cx="29838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rgbClr val="FF0000"/>
                </a:solidFill>
              </a:rPr>
              <a:t> 结果打开后是第三方网站，找到DOI</a:t>
            </a:r>
          </a:p>
        </p:txBody>
      </p:sp>
      <p:pic>
        <p:nvPicPr>
          <p:cNvPr id="56" name="图片 56" descr="微信图片_201804011753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398895" y="2254250"/>
            <a:ext cx="25273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图片 57" descr="微信图片_201804011736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500870" y="2270760"/>
            <a:ext cx="2514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/>
          <p:cNvSpPr/>
          <p:nvPr/>
        </p:nvSpPr>
        <p:spPr>
          <a:xfrm>
            <a:off x="2855595" y="4077335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951855" y="4077335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9084945" y="4077335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42380" y="1598295"/>
            <a:ext cx="3316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solidFill>
                  <a:srgbClr val="FF0000"/>
                </a:solidFill>
              </a:rPr>
              <a:t>再次查询DOI号“10.1016/j.acap.2017.07.007”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34830" y="1598295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rgbClr val="FF0000"/>
                </a:solidFill>
              </a:rPr>
              <a:t>直接打开链接可直接下载全文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8485" y="85026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8、支持文献PMID号的查询，输入文献PMID号：PMID:22005562 或直接输入:22005562</a:t>
            </a: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822575" y="4291330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951855" y="4291330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9064625" y="4292600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42380" y="1704340"/>
            <a:ext cx="33166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solidFill>
                  <a:srgbClr val="FF0000"/>
                </a:solidFill>
              </a:rPr>
              <a:t>点击“Full text at journal site”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878695" y="1762760"/>
            <a:ext cx="13696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rgbClr val="FF0000"/>
                </a:solidFill>
              </a:rPr>
              <a:t>   打开全文数据</a:t>
            </a:r>
          </a:p>
        </p:txBody>
      </p:sp>
      <p:pic>
        <p:nvPicPr>
          <p:cNvPr id="58" name="图片 58" descr="微信图片_201804251659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5745" y="2245995"/>
            <a:ext cx="240411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图片 59" descr="微信图片_201804251659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83585" y="2245995"/>
            <a:ext cx="2473325" cy="4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图片 60" descr="微信图片_201804251659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342380" y="2245995"/>
            <a:ext cx="2640965" cy="4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图片 61" descr="微信图片_201804251659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434830" y="2245995"/>
            <a:ext cx="2608580" cy="4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612</Words>
  <Application>Microsoft Office PowerPoint</Application>
  <PresentationFormat>宽屏</PresentationFormat>
  <Paragraphs>78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wang yabing</cp:lastModifiedBy>
  <cp:revision>143</cp:revision>
  <dcterms:created xsi:type="dcterms:W3CDTF">2013-10-08T09:05:00Z</dcterms:created>
  <dcterms:modified xsi:type="dcterms:W3CDTF">2018-09-13T11:37:17Z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向天歌官方免费模板01：蓝灰配色年终工作总结模板.ppt</vt:lpwstr>
  </property>
  <property fmtid="{D5CDD505-2E9C-101B-9397-08002B2CF9AE}" pid="3" name="fileid">
    <vt:lpwstr>719222</vt:lpwstr>
  </property>
  <property fmtid="{D5CDD505-2E9C-101B-9397-08002B2CF9AE}" pid="4" name="KSOProductBuildVer">
    <vt:lpwstr>2052-10.1.0.7400</vt:lpwstr>
  </property>
</Properties>
</file>